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4" r:id="rId4"/>
    <p:sldId id="270" r:id="rId5"/>
    <p:sldId id="271" r:id="rId6"/>
    <p:sldId id="272" r:id="rId7"/>
    <p:sldId id="267" r:id="rId8"/>
    <p:sldId id="273" r:id="rId9"/>
    <p:sldId id="266" r:id="rId10"/>
    <p:sldId id="268" r:id="rId11"/>
    <p:sldId id="265" r:id="rId12"/>
    <p:sldId id="269" r:id="rId13"/>
    <p:sldId id="274" r:id="rId14"/>
    <p:sldId id="275" r:id="rId15"/>
    <p:sldId id="276" r:id="rId16"/>
  </p:sldIdLst>
  <p:sldSz cx="18288000" cy="10287000"/>
  <p:notesSz cx="6858000" cy="9144000"/>
  <p:embeddedFontLst>
    <p:embeddedFont>
      <p:font typeface="League Spartan" panose="020B0604020202020204" charset="0"/>
      <p:regular r:id="rId18"/>
    </p:embeddedFont>
    <p:embeddedFont>
      <p:font typeface="Quicksand" panose="020B0604020202020204" charset="0"/>
      <p:regular r:id="rId19"/>
    </p:embeddedFont>
    <p:embeddedFont>
      <p:font typeface="Quicksand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5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8F14-A36D-41E6-BD1F-17BF59B0568C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D570D-4519-4BF6-B04A-B8281423512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28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4A8A-3C05-41DE-A734-DA59FF6B4B23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2822-F775-4428-B85D-91B7B0CEFAC0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F3DC-C697-4509-B1CE-3A028B18B48C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5AEC-583D-487B-8DD1-B399E9733D0A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4C09-A55A-4373-ACB8-A0E54A8E83B8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35D5-4E26-4275-8DCF-371906C73F28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58A-0537-45FB-AC59-942D3A705283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E5FE4-D9AB-4490-BAF4-BCDDE11E05E5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1C7C-7CD0-4BCF-BB06-EE832A789D11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0786-2AAD-4E73-8924-DBE260996627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A24C-BB52-4E82-B83E-9EFED42ACE40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40D54-DD07-409D-B603-032EA37DF8BE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764" y="9037492"/>
            <a:ext cx="11543796" cy="441617"/>
            <a:chOff x="0" y="0"/>
            <a:chExt cx="15391728" cy="588823"/>
          </a:xfrm>
        </p:grpSpPr>
        <p:sp>
          <p:nvSpPr>
            <p:cNvPr id="3" name="AutoShape 3"/>
            <p:cNvSpPr/>
            <p:nvPr/>
          </p:nvSpPr>
          <p:spPr>
            <a:xfrm>
              <a:off x="0" y="3452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433257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46742" y="807892"/>
            <a:ext cx="11626964" cy="441617"/>
            <a:chOff x="0" y="0"/>
            <a:chExt cx="15502619" cy="588823"/>
          </a:xfrm>
        </p:grpSpPr>
        <p:sp>
          <p:nvSpPr>
            <p:cNvPr id="6" name="AutoShape 6"/>
            <p:cNvSpPr/>
            <p:nvPr/>
          </p:nvSpPr>
          <p:spPr>
            <a:xfrm>
              <a:off x="4682657" y="2436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016" y="2650981"/>
            <a:ext cx="15525968" cy="5395450"/>
            <a:chOff x="0" y="426069"/>
            <a:chExt cx="20701291" cy="7193933"/>
          </a:xfrm>
        </p:grpSpPr>
        <p:sp>
          <p:nvSpPr>
            <p:cNvPr id="9" name="Freeform 9"/>
            <p:cNvSpPr/>
            <p:nvPr/>
          </p:nvSpPr>
          <p:spPr>
            <a:xfrm rot="2025095">
              <a:off x="17750359" y="618044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0" y="0"/>
                  </a:moveTo>
                  <a:lnTo>
                    <a:pt x="2723655" y="0"/>
                  </a:lnTo>
                  <a:lnTo>
                    <a:pt x="2723655" y="1644395"/>
                  </a:lnTo>
                  <a:lnTo>
                    <a:pt x="0" y="164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57200"/>
              <a:ext cx="20701291" cy="371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509"/>
                </a:lnSpc>
                <a:spcBef>
                  <a:spcPct val="0"/>
                </a:spcBef>
              </a:pPr>
              <a:r>
                <a:rPr lang="en-US" sz="16078" dirty="0">
                  <a:solidFill>
                    <a:srgbClr val="0A280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PERSONAS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18645" y="5410509"/>
              <a:ext cx="9807128" cy="2209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701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Lydia Reiter, </a:t>
              </a:r>
              <a:r>
                <a:rPr lang="de-AT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Yaminia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de-AT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Pagoada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, Julia Kiss, Lena Wurmsdobler &amp; Wenxi Yang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45510" y="426069"/>
              <a:ext cx="15524857" cy="129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77"/>
                </a:lnSpc>
                <a:spcBef>
                  <a:spcPct val="0"/>
                </a:spcBef>
              </a:pPr>
              <a:r>
                <a:rPr lang="en-US" sz="5841" b="1" dirty="0">
                  <a:solidFill>
                    <a:srgbClr val="0A2803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Plant2Go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025095" flipH="1" flipV="1">
              <a:off x="378976" y="5189218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2723655" y="1644395"/>
                  </a:moveTo>
                  <a:lnTo>
                    <a:pt x="0" y="1644395"/>
                  </a:lnTo>
                  <a:lnTo>
                    <a:pt x="0" y="0"/>
                  </a:lnTo>
                  <a:lnTo>
                    <a:pt x="2723655" y="0"/>
                  </a:lnTo>
                  <a:lnTo>
                    <a:pt x="2723655" y="1644395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C87ACB65-EDC8-1380-20BC-8C479D2B5B23}"/>
              </a:ext>
            </a:extLst>
          </p:cNvPr>
          <p:cNvSpPr txBox="1"/>
          <p:nvPr/>
        </p:nvSpPr>
        <p:spPr>
          <a:xfrm>
            <a:off x="12877800" y="891733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00B050"/>
                </a:solidFill>
              </a:rPr>
              <a:t>Präsentation 4</a:t>
            </a:r>
          </a:p>
          <a:p>
            <a:r>
              <a:rPr lang="de-AT" b="1" dirty="0">
                <a:solidFill>
                  <a:srgbClr val="00B050"/>
                </a:solidFill>
              </a:rPr>
              <a:t>12.12.2024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F5BD935-C065-62E7-F88A-D3F98D27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5459DBA4-11D7-A209-A6BD-91D1EDF3F22D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2A3E6C17-62C0-6E83-8E99-16286E50EE34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Grafik 5" descr="Ein Bild, das Collage, Gerät enthält.&#10;&#10;Automatisch generierte Beschreibung">
            <a:extLst>
              <a:ext uri="{FF2B5EF4-FFF2-40B4-BE49-F238E27FC236}">
                <a16:creationId xmlns:a16="http://schemas.microsoft.com/office/drawing/2014/main" id="{5E81EC7C-613F-615B-6FDE-981AECDF4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92" y="419099"/>
            <a:ext cx="11700654" cy="9360523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D40C520A-626F-DEFB-1688-65A809AB748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26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72025" y="2846172"/>
            <a:ext cx="8839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Actant</a:t>
            </a: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Mapping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0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C54DF6-5F8B-A3E1-A1D7-27D5096B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Kép 1" descr="A képen szöveg, diagram, képernyőkép, Betűtípus látható&#10;&#10;Automatikusan generált leírás">
            <a:extLst>
              <a:ext uri="{FF2B5EF4-FFF2-40B4-BE49-F238E27FC236}">
                <a16:creationId xmlns:a16="http://schemas.microsoft.com/office/drawing/2014/main" id="{367854A4-07E8-D2B9-118E-A0D1422AB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8"/>
          <a:stretch/>
        </p:blipFill>
        <p:spPr bwMode="auto">
          <a:xfrm>
            <a:off x="2774291" y="1097252"/>
            <a:ext cx="12739418" cy="8092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Freeform 17">
            <a:extLst>
              <a:ext uri="{FF2B5EF4-FFF2-40B4-BE49-F238E27FC236}">
                <a16:creationId xmlns:a16="http://schemas.microsoft.com/office/drawing/2014/main" id="{2E3F1A99-76DE-DE35-B00B-94D58A4895DF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64382873-0446-902D-06A6-7777FEF5DF50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C7D1A3B-3686-818D-A20B-159176AB61A3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3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876800" y="3848100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Interview 1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79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C54DF6-5F8B-A3E1-A1D7-27D5096B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2E3F1A99-76DE-DE35-B00B-94D58A4895DF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64382873-0446-902D-06A6-7777FEF5DF50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C7D1A3B-3686-818D-A20B-159176AB61A3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8" name="Grafik 7" descr="Ein Bild, das Person, Menschliches Gesicht, Kleidung, Im Haus enthält.&#10;&#10;Automatisch generierte Beschreibung">
            <a:extLst>
              <a:ext uri="{FF2B5EF4-FFF2-40B4-BE49-F238E27FC236}">
                <a16:creationId xmlns:a16="http://schemas.microsoft.com/office/drawing/2014/main" id="{758C2715-7BDE-2AA2-D68E-A6E816C5F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314700"/>
            <a:ext cx="6018709" cy="4015261"/>
          </a:xfrm>
          <a:prstGeom prst="rect">
            <a:avLst/>
          </a:prstGeom>
        </p:spPr>
      </p:pic>
      <p:pic>
        <p:nvPicPr>
          <p:cNvPr id="10" name="Grafik 9" descr="Ein Bild, das Person, Menschliches Gesicht, Kleidung, Brille enthält.&#10;&#10;Automatisch generierte Beschreibung">
            <a:extLst>
              <a:ext uri="{FF2B5EF4-FFF2-40B4-BE49-F238E27FC236}">
                <a16:creationId xmlns:a16="http://schemas.microsoft.com/office/drawing/2014/main" id="{A936D961-4082-A806-0011-2876F24499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63" y="5963260"/>
            <a:ext cx="5334000" cy="3558471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96307505-2777-5B9E-FE49-0EF4CDFF41E5}"/>
              </a:ext>
            </a:extLst>
          </p:cNvPr>
          <p:cNvSpPr txBox="1"/>
          <p:nvPr/>
        </p:nvSpPr>
        <p:spPr>
          <a:xfrm>
            <a:off x="1024384" y="788071"/>
            <a:ext cx="14554919" cy="2266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5400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Interview: </a:t>
            </a:r>
            <a:r>
              <a:rPr lang="en-US" sz="5400" dirty="0" err="1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Gerlinde</a:t>
            </a:r>
            <a:r>
              <a:rPr lang="en-US" sz="5400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5400" dirty="0" err="1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Kreuzhuber</a:t>
            </a:r>
            <a:endParaRPr lang="en-US" sz="5400" dirty="0">
              <a:solidFill>
                <a:srgbClr val="042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5400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40 min/Video</a:t>
            </a:r>
          </a:p>
        </p:txBody>
      </p:sp>
    </p:spTree>
    <p:extLst>
      <p:ext uri="{BB962C8B-B14F-4D97-AF65-F5344CB8AC3E}">
        <p14:creationId xmlns:p14="http://schemas.microsoft.com/office/powerpoint/2010/main" val="356851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1" name="Grafik 10" descr="Ein Bild, das Text, Schrift, Logo, Design enthält.&#10;&#10;Automatisch generierte Beschreibung">
            <a:extLst>
              <a:ext uri="{FF2B5EF4-FFF2-40B4-BE49-F238E27FC236}">
                <a16:creationId xmlns:a16="http://schemas.microsoft.com/office/drawing/2014/main" id="{DAEB6497-0E58-0176-E2C8-C45591856E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95" y="2762295"/>
            <a:ext cx="4762409" cy="47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7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753" y="2353965"/>
            <a:ext cx="9960491" cy="6117076"/>
            <a:chOff x="-1" y="0"/>
            <a:chExt cx="13280655" cy="8156101"/>
          </a:xfrm>
        </p:grpSpPr>
        <p:sp>
          <p:nvSpPr>
            <p:cNvPr id="3" name="TextBox 3"/>
            <p:cNvSpPr txBox="1"/>
            <p:nvPr/>
          </p:nvSpPr>
          <p:spPr>
            <a:xfrm>
              <a:off x="-1" y="2680232"/>
              <a:ext cx="13280655" cy="3513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9"/>
                </a:lnSpc>
              </a:pP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Personas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How</a:t>
              </a: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 Might </a:t>
              </a:r>
              <a:r>
                <a:rPr lang="de-AT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We</a:t>
              </a:r>
              <a:endParaRPr lang="de-AT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Moodboard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Actant</a:t>
              </a: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 Mapping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Interview 1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2312167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5520329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312167" y="6691545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20329" y="7822902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Inhalt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" name="Grafik 9" descr="Ein Bild, das Flasche, Zubehör, Gepäck und Koffer, Zimmerpflanze enthält.&#10;&#10;Automatisch generierte Beschreibung">
            <a:extLst>
              <a:ext uri="{FF2B5EF4-FFF2-40B4-BE49-F238E27FC236}">
                <a16:creationId xmlns:a16="http://schemas.microsoft.com/office/drawing/2014/main" id="{7650522B-AC67-25E1-2745-39F23C7CA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891131"/>
            <a:ext cx="3810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Grafik 11" descr="Ein Bild, das Vase, Im Haus, Zimmerpflanze, Blumentopf enthält.&#10;&#10;Automatisch generierte Beschreibung">
            <a:extLst>
              <a:ext uri="{FF2B5EF4-FFF2-40B4-BE49-F238E27FC236}">
                <a16:creationId xmlns:a16="http://schemas.microsoft.com/office/drawing/2014/main" id="{5C3E514D-AB4A-7B64-7F88-1C35C97C9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81179"/>
            <a:ext cx="3467100" cy="3467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CE3A2C0-0FF4-648A-ABB8-F76A00B5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439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Personas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4384" y="590184"/>
            <a:ext cx="14072064" cy="226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Humane 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A78AD2B-1A05-103B-B4A6-4722B42B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437" y="15339"/>
            <a:ext cx="8782050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4384" y="590184"/>
            <a:ext cx="14072064" cy="226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Humane </a:t>
            </a:r>
          </a:p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Grafik 3" descr="Ein Bild, das Text, Menschliches Gesicht, Screenshot enthält.&#10;&#10;Automatisch generierte Beschreibung">
            <a:extLst>
              <a:ext uri="{FF2B5EF4-FFF2-40B4-BE49-F238E27FC236}">
                <a16:creationId xmlns:a16="http://schemas.microsoft.com/office/drawing/2014/main" id="{36A28664-2363-AA1D-F33D-ABFD23BA1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02" y="488258"/>
            <a:ext cx="8181995" cy="96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5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4384" y="590184"/>
            <a:ext cx="14072064" cy="226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Non-humane 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E5FE268-CAA8-A6FF-4DEA-132F30FA7C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4927" r="5255"/>
          <a:stretch/>
        </p:blipFill>
        <p:spPr>
          <a:xfrm>
            <a:off x="6629400" y="116556"/>
            <a:ext cx="7620000" cy="100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3324225" y="4082790"/>
            <a:ext cx="117348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</a:t>
            </a: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Might </a:t>
            </a:r>
            <a:r>
              <a:rPr lang="de-AT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</a:t>
            </a:r>
            <a:endParaRPr lang="de-AT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3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593CB4-EB59-0050-9071-DF304010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37" y="958695"/>
            <a:ext cx="11839725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29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Moodboard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2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Microsoft Office PowerPoint</Application>
  <PresentationFormat>Benutzerdefiniert</PresentationFormat>
  <Paragraphs>38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Quicksand Bold</vt:lpstr>
      <vt:lpstr>Calibri</vt:lpstr>
      <vt:lpstr>Aptos</vt:lpstr>
      <vt:lpstr>League Spartan</vt:lpstr>
      <vt:lpstr>Quicksand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Plant2Go_PresentationTemplate</dc:title>
  <dc:creator>Wenxi Yang</dc:creator>
  <cp:lastModifiedBy>Pagoada Yaminia - s2410892023</cp:lastModifiedBy>
  <cp:revision>21</cp:revision>
  <dcterms:created xsi:type="dcterms:W3CDTF">2006-08-16T00:00:00Z</dcterms:created>
  <dcterms:modified xsi:type="dcterms:W3CDTF">2024-12-09T18:57:32Z</dcterms:modified>
  <dc:identifier>DAGVs7Dj-us</dc:identifier>
</cp:coreProperties>
</file>